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1" r:id="rId4"/>
    <p:sldId id="270" r:id="rId5"/>
    <p:sldId id="259" r:id="rId6"/>
    <p:sldId id="261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nam10.safelinks.protection.outlook.com/?url=https%3A%2F%2Fdesmoines.cmgconnect.org%2Faccounts&amp;data=05%7C02%7Cgmiller%40dmdiocese.org%7C6cc5ca27b6854c9737e708dcd1113df0%7C00e96290654846ffb182465b8d31df65%7C0%7C0%7C638615119184440049%7CUnknown%7CTWFpbGZsb3d8eyJWIjoiMC4wLjAwMDAiLCJQIjoiV2luMzIiLCJBTiI6Ik1haWwiLCJXVCI6Mn0%3D%7C0%7C%7C%7C&amp;sdata=IutWFVcSINCqkaeTMjvgY4fs3WowpoxX8HCrdOJazgw%3D&amp;reserved=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am10.safelinks.protection.outlook.com/?url=https%3A%2F%2Fwww.dmdiocese.org%2Fresources%2Ftechnology&amp;data=05%7C02%7Cgmiller%40dmdiocese.org%7C6cc5ca27b6854c9737e708dcd1113df0%7C00e96290654846ffb182465b8d31df65%7C0%7C0%7C638615119184453619%7CUnknown%7CTWFpbGZsb3d8eyJWIjoiMC4wLjAwMDAiLCJQIjoiV2luMzIiLCJBTiI6Ik1haWwiLCJXVCI6Mn0%3D%7C0%7C%7C%7C&amp;sdata=sIohIgZJs4krDQIS1jQ98uXj7MK6%2F6TnCYh8fQ1pK5w%3D&amp;reserved=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nam10.safelinks.protection.outlook.com/?url=https%3A%2F%2Fwww.parishsoft.com%2Ftrainings%2Fpsa-mfa%2F&amp;data=05%7C02%7Cgmiller%40dmdiocese.org%7C6cc5ca27b6854c9737e708dcd1113df0%7C00e96290654846ffb182465b8d31df65%7C0%7C0%7C638615119184463088%7CUnknown%7CTWFpbGZsb3d8eyJWIjoiMC4wLjAwMDAiLCJQIjoiV2luMzIiLCJBTiI6Ik1haWwiLCJXVCI6Mn0%3D%7C0%7C%7C%7C&amp;sdata=Qy%2B5Ac7V4lFhdxx6K2ZoMSo2vsaUt5QaKB8vllnY4ZU%3D&amp;reserved=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IT Discussion Items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620" y="407276"/>
            <a:ext cx="7620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682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St. Boniface Malware Attack&lt; April 4, 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849527" cy="4126989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3200" dirty="0"/>
              <a:t>George McNulty: Business Manager</a:t>
            </a:r>
          </a:p>
        </p:txBody>
      </p:sp>
    </p:spTree>
    <p:extLst>
      <p:ext uri="{BB962C8B-B14F-4D97-AF65-F5344CB8AC3E}">
        <p14:creationId xmlns:p14="http://schemas.microsoft.com/office/powerpoint/2010/main" val="369565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202BE-86CE-875A-5296-ABC319BAD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Dropbox Scams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DEB35-3BD3-5458-E2D7-4B06D8CB6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Seeing more Dropbox, </a:t>
            </a:r>
            <a:r>
              <a:rPr lang="en-US" sz="3600" dirty="0" err="1"/>
              <a:t>Onedrive</a:t>
            </a:r>
            <a:r>
              <a:rPr lang="en-US" sz="3600" dirty="0"/>
              <a:t> etc. file share scam emails</a:t>
            </a:r>
          </a:p>
          <a:p>
            <a:r>
              <a:rPr lang="en-US" sz="3600" dirty="0"/>
              <a:t>Reach out to sender</a:t>
            </a:r>
          </a:p>
          <a:p>
            <a:pPr marL="0" indent="0">
              <a:buNone/>
            </a:pPr>
            <a:r>
              <a:rPr lang="en-US" sz="3600" dirty="0"/>
              <a:t>in a separate email</a:t>
            </a:r>
          </a:p>
          <a:p>
            <a:pPr marL="0" indent="0">
              <a:buNone/>
            </a:pPr>
            <a:r>
              <a:rPr lang="en-US" sz="3600" dirty="0"/>
              <a:t>or phone call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82DFBB-244A-F14F-50A6-F71795A102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0550" y="3030588"/>
            <a:ext cx="4401450" cy="375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17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CMG Connect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3078051"/>
            <a:ext cx="9613861" cy="3464416"/>
          </a:xfrm>
        </p:spPr>
        <p:txBody>
          <a:bodyPr>
            <a:normAutofit/>
          </a:bodyPr>
          <a:lstStyle/>
          <a:p>
            <a:r>
              <a:rPr lang="en-US" sz="3200" dirty="0"/>
              <a:t>Training opportunities</a:t>
            </a:r>
          </a:p>
          <a:p>
            <a:endParaRPr lang="en-US" sz="3200" dirty="0"/>
          </a:p>
          <a:p>
            <a:r>
              <a:rPr lang="en-US" sz="2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https://desmoines.cmgconnect.org/accounts</a:t>
            </a:r>
            <a:endParaRPr lang="en-US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3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CB135A-1099-CE0A-0910-FE57804FB0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2888" y="3867193"/>
            <a:ext cx="2181529" cy="67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726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3348507"/>
            <a:ext cx="9613861" cy="2587682"/>
          </a:xfrm>
        </p:spPr>
        <p:txBody>
          <a:bodyPr>
            <a:normAutofit/>
          </a:bodyPr>
          <a:lstStyle/>
          <a:p>
            <a:r>
              <a:rPr lang="en-US" sz="3200" dirty="0"/>
              <a:t>Efforts to make our website easier to navigate</a:t>
            </a:r>
          </a:p>
          <a:p>
            <a:endParaRPr lang="en-US" sz="3200" dirty="0"/>
          </a:p>
          <a:p>
            <a:r>
              <a:rPr lang="en-US" sz="32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https://www.dmdiocese.org/resources/technology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9210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Parishsoft</a:t>
            </a:r>
            <a:r>
              <a:rPr lang="en-US" dirty="0"/>
              <a:t> MFA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107583" y="2781837"/>
            <a:ext cx="954324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This will be rolled out in the near future to all</a:t>
            </a:r>
          </a:p>
          <a:p>
            <a:r>
              <a:rPr lang="en-US" sz="3200" dirty="0" err="1"/>
              <a:t>Parishsoft</a:t>
            </a:r>
            <a:r>
              <a:rPr lang="en-US" sz="3200" dirty="0"/>
              <a:t> Accounting users</a:t>
            </a:r>
          </a:p>
          <a:p>
            <a:r>
              <a:rPr lang="en-US" sz="4400" u="sng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ParishSOFT</a:t>
            </a:r>
            <a:r>
              <a:rPr lang="en-US" sz="4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 Accounting – Multi-Factor Authentication - </a:t>
            </a:r>
            <a:r>
              <a:rPr lang="en-US" sz="4400" u="sng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ParishSOFT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2529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317" y="2440641"/>
            <a:ext cx="5020617" cy="1004124"/>
          </a:xfrm>
          <a:prstGeom prst="rect">
            <a:avLst/>
          </a:prstGeom>
        </p:spPr>
      </p:pic>
      <p:pic>
        <p:nvPicPr>
          <p:cNvPr id="3074" name="Picture 2" descr="Funny Cybersecurity Awareness: Think Before You Click&quot; Baby One-Piece by  friendlyspoon | Redbub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903" y="2589643"/>
            <a:ext cx="2901662" cy="3868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06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10267</TotalTime>
  <Words>102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Trebuchet MS</vt:lpstr>
      <vt:lpstr>Berlin</vt:lpstr>
      <vt:lpstr>IT Discussion Items</vt:lpstr>
      <vt:lpstr>St. Boniface Malware Attack&lt; April 4, 2024</vt:lpstr>
      <vt:lpstr>Dropbox Scams</vt:lpstr>
      <vt:lpstr>CMG Connect</vt:lpstr>
      <vt:lpstr>Website Update</vt:lpstr>
      <vt:lpstr>Parishsoft MFA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Phishing Email Detection</dc:title>
  <dc:creator>Greg Miller</dc:creator>
  <cp:lastModifiedBy>Greg Miller</cp:lastModifiedBy>
  <cp:revision>82</cp:revision>
  <dcterms:created xsi:type="dcterms:W3CDTF">2019-07-23T19:06:12Z</dcterms:created>
  <dcterms:modified xsi:type="dcterms:W3CDTF">2024-09-11T17:02:48Z</dcterms:modified>
</cp:coreProperties>
</file>